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F37075-4D34-4342-A389-8F6C34D33B68}" v="6" dt="2021-04-05T14:40:29.9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0" autoAdjust="0"/>
    <p:restoredTop sz="94660"/>
  </p:normalViewPr>
  <p:slideViewPr>
    <p:cSldViewPr snapToGrid="0">
      <p:cViewPr varScale="1">
        <p:scale>
          <a:sx n="93" d="100"/>
          <a:sy n="93" d="100"/>
        </p:scale>
        <p:origin x="92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 Emmelkamp" userId="S::a.emmelkamp@noorderpoort.nl::b8c2917f-29ff-44fa-a499-bdc876c9618a" providerId="AD" clId="Web-{65F37075-4D34-4342-A389-8F6C34D33B68}"/>
    <pc:docChg chg="modSld">
      <pc:chgData name="Anne Emmelkamp" userId="S::a.emmelkamp@noorderpoort.nl::b8c2917f-29ff-44fa-a499-bdc876c9618a" providerId="AD" clId="Web-{65F37075-4D34-4342-A389-8F6C34D33B68}" dt="2021-04-05T14:40:29.921" v="2" actId="20577"/>
      <pc:docMkLst>
        <pc:docMk/>
      </pc:docMkLst>
      <pc:sldChg chg="modSp">
        <pc:chgData name="Anne Emmelkamp" userId="S::a.emmelkamp@noorderpoort.nl::b8c2917f-29ff-44fa-a499-bdc876c9618a" providerId="AD" clId="Web-{65F37075-4D34-4342-A389-8F6C34D33B68}" dt="2021-04-05T14:40:29.921" v="2" actId="20577"/>
        <pc:sldMkLst>
          <pc:docMk/>
          <pc:sldMk cId="67262661" sldId="263"/>
        </pc:sldMkLst>
        <pc:spChg chg="mod">
          <ac:chgData name="Anne Emmelkamp" userId="S::a.emmelkamp@noorderpoort.nl::b8c2917f-29ff-44fa-a499-bdc876c9618a" providerId="AD" clId="Web-{65F37075-4D34-4342-A389-8F6C34D33B68}" dt="2021-04-05T14:40:29.921" v="2" actId="20577"/>
          <ac:spMkLst>
            <pc:docMk/>
            <pc:sldMk cId="67262661" sldId="263"/>
            <ac:spMk id="3" creationId="{557472CF-BFCD-4500-96B3-EE902816B1A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GM4uzCdLEr0?feature=oembed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VyS6Rcsaho?feature=oembed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ABA797-6858-486B-947E-34FC5B2985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Motiverende gespreksvoering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BC94EA2-F7EB-4E3E-9A96-3B80B15B1D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fld id="{8F35464A-9244-4C0A-807B-B6DA3264A223}" type="datetime1">
              <a:rPr lang="nl-NL" smtClean="0"/>
              <a:t>5-4-2021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87477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1828EA-DA6A-44C6-BD04-CC4634718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Planning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B5F185B-00F4-46AD-AD4C-E8018EC25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Introductie</a:t>
            </a:r>
          </a:p>
          <a:p>
            <a:r>
              <a:rPr lang="nl-NL" dirty="0"/>
              <a:t>Voorkennis</a:t>
            </a:r>
          </a:p>
          <a:p>
            <a:r>
              <a:rPr lang="nl-NL" dirty="0"/>
              <a:t>Motiverende gespreksvoering</a:t>
            </a:r>
          </a:p>
          <a:p>
            <a:r>
              <a:rPr lang="nl-NL" dirty="0"/>
              <a:t> Opdracht</a:t>
            </a:r>
          </a:p>
          <a:p>
            <a:r>
              <a:rPr lang="nl-NL" dirty="0"/>
              <a:t>Afsluiten</a:t>
            </a:r>
          </a:p>
          <a:p>
            <a:endParaRPr lang="nl-NL" dirty="0"/>
          </a:p>
        </p:txBody>
      </p:sp>
      <p:pic>
        <p:nvPicPr>
          <p:cNvPr id="5" name="Afbeelding 4" descr="Afbeelding met tekst, gereedschap&#10;&#10;Automatisch gegenereerde beschrijving">
            <a:extLst>
              <a:ext uri="{FF2B5EF4-FFF2-40B4-BE49-F238E27FC236}">
                <a16:creationId xmlns:a16="http://schemas.microsoft.com/office/drawing/2014/main" id="{11F6E87D-A455-495C-8F87-98AABECFBD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1033" y="3555148"/>
            <a:ext cx="5638800" cy="3130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46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3F038B-7E0C-4B6E-B202-88BDA445A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Introductie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324323D-C906-46B3-9066-1BB3396ED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meesten van jullie hebben in jaar 1 het vak Gesprekstechnieken gevolgd</a:t>
            </a:r>
          </a:p>
          <a:p>
            <a:r>
              <a:rPr lang="nl-NL" dirty="0"/>
              <a:t>Misschien gebruiken je op stage wel gesprekstechnieken</a:t>
            </a:r>
          </a:p>
          <a:p>
            <a:r>
              <a:rPr lang="nl-NL" dirty="0"/>
              <a:t>Wat weten jullie er van?</a:t>
            </a:r>
          </a:p>
          <a:p>
            <a:r>
              <a:rPr lang="nl-NL" dirty="0"/>
              <a:t>Motiverende gespreksvoering = iemand motiveren in een gesprek</a:t>
            </a:r>
          </a:p>
        </p:txBody>
      </p:sp>
    </p:spTree>
    <p:extLst>
      <p:ext uri="{BB962C8B-B14F-4D97-AF65-F5344CB8AC3E}">
        <p14:creationId xmlns:p14="http://schemas.microsoft.com/office/powerpoint/2010/main" val="1950164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38216B-038B-4ED5-9494-ACE9E0FFF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Voorkennis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351D536-2C0D-4E49-B12E-991357A4A1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LSD </a:t>
            </a:r>
          </a:p>
          <a:p>
            <a:pPr marL="0" indent="0">
              <a:buNone/>
            </a:pPr>
            <a:r>
              <a:rPr lang="nl-NL" dirty="0"/>
              <a:t>Luisteren, samenvatten, doorvragen</a:t>
            </a:r>
          </a:p>
          <a:p>
            <a:r>
              <a:rPr lang="nl-NL" dirty="0"/>
              <a:t>Parafraseren</a:t>
            </a:r>
          </a:p>
          <a:p>
            <a:pPr marL="0" indent="0">
              <a:buNone/>
            </a:pPr>
            <a:r>
              <a:rPr lang="nl-NL" dirty="0"/>
              <a:t>Kort samenvatten </a:t>
            </a:r>
          </a:p>
          <a:p>
            <a:r>
              <a:rPr lang="nl-NL" dirty="0"/>
              <a:t>Actief luisteren</a:t>
            </a:r>
          </a:p>
          <a:p>
            <a:pPr marL="0" indent="0">
              <a:buNone/>
            </a:pPr>
            <a:r>
              <a:rPr lang="nl-NL" dirty="0"/>
              <a:t>Luisteren zonder te oordelen, terwijl je let op de verbale en non-verbale communicatie van de ander</a:t>
            </a:r>
          </a:p>
          <a:p>
            <a:r>
              <a:rPr lang="nl-NL" dirty="0"/>
              <a:t>Verbale communicatie</a:t>
            </a:r>
          </a:p>
          <a:p>
            <a:pPr marL="0" indent="0">
              <a:buNone/>
            </a:pPr>
            <a:r>
              <a:rPr lang="nl-NL" dirty="0"/>
              <a:t>Spreken, taal</a:t>
            </a:r>
          </a:p>
          <a:p>
            <a:r>
              <a:rPr lang="nl-NL" dirty="0"/>
              <a:t>Non-verbale communicatie</a:t>
            </a:r>
          </a:p>
          <a:p>
            <a:pPr marL="0" indent="0">
              <a:buNone/>
            </a:pPr>
            <a:r>
              <a:rPr lang="nl-NL" dirty="0"/>
              <a:t>Houding, handgebaren, gezichtsuitdrukkingen</a:t>
            </a:r>
          </a:p>
        </p:txBody>
      </p:sp>
    </p:spTree>
    <p:extLst>
      <p:ext uri="{BB962C8B-B14F-4D97-AF65-F5344CB8AC3E}">
        <p14:creationId xmlns:p14="http://schemas.microsoft.com/office/powerpoint/2010/main" val="682794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BBF8B1-D926-495A-86CD-ABA1317EA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8" y="1123837"/>
            <a:ext cx="3322180" cy="4601183"/>
          </a:xfrm>
        </p:spPr>
        <p:txBody>
          <a:bodyPr/>
          <a:lstStyle/>
          <a:p>
            <a:r>
              <a:rPr lang="nl-NL" dirty="0"/>
              <a:t>Motiverende gespreksvoering</a:t>
            </a:r>
          </a:p>
        </p:txBody>
      </p:sp>
      <p:pic>
        <p:nvPicPr>
          <p:cNvPr id="4" name="Onlinemedia 3" title="Motiverende gespreksvoering">
            <a:hlinkClick r:id="" action="ppaction://media"/>
            <a:extLst>
              <a:ext uri="{FF2B5EF4-FFF2-40B4-BE49-F238E27FC236}">
                <a16:creationId xmlns:a16="http://schemas.microsoft.com/office/drawing/2014/main" id="{1174EF2A-6FF8-448B-B087-A4E0E8AA50ED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868738" y="1357313"/>
            <a:ext cx="7315200" cy="413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70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4F7E36-2A72-4BA4-BA3D-E4BCEB86F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3225926" cy="4601183"/>
          </a:xfrm>
        </p:spPr>
        <p:txBody>
          <a:bodyPr/>
          <a:lstStyle/>
          <a:p>
            <a:r>
              <a:rPr lang="nl-NL" dirty="0"/>
              <a:t>Motiverende gespreksvoering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D1F8301-A050-4549-B234-036447013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Acceptatie: benaderen zonder oordeel</a:t>
            </a:r>
          </a:p>
          <a:p>
            <a:r>
              <a:rPr lang="nl-NL" dirty="0"/>
              <a:t>Samenwerking: vanuit gelijkwaardigheid</a:t>
            </a:r>
          </a:p>
          <a:p>
            <a:r>
              <a:rPr lang="nl-NL" dirty="0"/>
              <a:t>Compassie: welbevinden van de cliënt staat voorop</a:t>
            </a:r>
          </a:p>
          <a:p>
            <a:r>
              <a:rPr lang="nl-NL" dirty="0"/>
              <a:t>Ontlokken: op zoek naar intrinsieke motivatie</a:t>
            </a:r>
            <a:br>
              <a:rPr lang="nl-NL" dirty="0"/>
            </a:br>
            <a:endParaRPr lang="nl-NL" dirty="0"/>
          </a:p>
          <a:p>
            <a:pPr marL="0" indent="0">
              <a:buNone/>
            </a:pPr>
            <a:r>
              <a:rPr lang="nl-NL" dirty="0"/>
              <a:t>Waarschijnlijk pas je uit jezelf al veel van deze punten toe op je stage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Ik ben benieuwd: Welk van deze punten gaan al goed? Noem het in de Teams chat.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Maar ook: Welke van die punten vind je nog lastig? Als je dat wil delen, noem ze in de Teams chat. </a:t>
            </a:r>
          </a:p>
        </p:txBody>
      </p:sp>
    </p:spTree>
    <p:extLst>
      <p:ext uri="{BB962C8B-B14F-4D97-AF65-F5344CB8AC3E}">
        <p14:creationId xmlns:p14="http://schemas.microsoft.com/office/powerpoint/2010/main" val="2499419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A5C096-2B91-4471-95A7-A4DE81267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</a:t>
            </a:r>
          </a:p>
        </p:txBody>
      </p:sp>
      <p:pic>
        <p:nvPicPr>
          <p:cNvPr id="4" name="Onlinemedia 3" title="Motiveren tot rookstop bij kansengroepen: Dansen met de weerstand">
            <a:hlinkClick r:id="" action="ppaction://media"/>
            <a:extLst>
              <a:ext uri="{FF2B5EF4-FFF2-40B4-BE49-F238E27FC236}">
                <a16:creationId xmlns:a16="http://schemas.microsoft.com/office/drawing/2014/main" id="{E3BA95FA-09FA-4D5C-A6BA-D2FB577C0330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868738" y="1357313"/>
            <a:ext cx="7315200" cy="4133850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195C2120-EB26-4726-8C72-AD14751CD69D}"/>
              </a:ext>
            </a:extLst>
          </p:cNvPr>
          <p:cNvSpPr txBox="1"/>
          <p:nvPr/>
        </p:nvSpPr>
        <p:spPr>
          <a:xfrm>
            <a:off x="4063236" y="5809534"/>
            <a:ext cx="7120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Hoe doet de interviewster het? Qua Acceptatie, Samenwerking, Compassie, Ontlokken </a:t>
            </a:r>
          </a:p>
        </p:txBody>
      </p:sp>
    </p:spTree>
    <p:extLst>
      <p:ext uri="{BB962C8B-B14F-4D97-AF65-F5344CB8AC3E}">
        <p14:creationId xmlns:p14="http://schemas.microsoft.com/office/powerpoint/2010/main" val="2546579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F1C6EA-E9BD-4753-ABA3-73BFAB621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Afsluiten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57472CF-BFCD-4500-96B3-EE902816B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Volgende week is de toets van dit vak: multiple </a:t>
            </a:r>
            <a:r>
              <a:rPr lang="nl-NL" dirty="0" err="1"/>
              <a:t>choice</a:t>
            </a:r>
          </a:p>
          <a:p>
            <a:r>
              <a:rPr lang="nl-NL" dirty="0"/>
              <a:t>Zijn er nog vragen?</a:t>
            </a:r>
          </a:p>
          <a:p>
            <a:r>
              <a:rPr lang="nl-NL" dirty="0"/>
              <a:t>Bedankt voor de aandacht! Succes met leren</a:t>
            </a:r>
            <a:br>
              <a:rPr lang="nl-NL" dirty="0"/>
            </a:br>
            <a:endParaRPr lang="nl-NL" dirty="0"/>
          </a:p>
          <a:p>
            <a:endParaRPr lang="nl-NL" dirty="0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82DE55AA-E3A8-4478-823B-B5ADE2FA03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5605" y="4004736"/>
            <a:ext cx="7697281" cy="1648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62661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AC0A2135D24748A826BF86DDB6171D" ma:contentTypeVersion="9" ma:contentTypeDescription="Een nieuw document maken." ma:contentTypeScope="" ma:versionID="2398ac0988d1926cf0501d2d83ebcf13">
  <xsd:schema xmlns:xsd="http://www.w3.org/2001/XMLSchema" xmlns:xs="http://www.w3.org/2001/XMLSchema" xmlns:p="http://schemas.microsoft.com/office/2006/metadata/properties" xmlns:ns2="a56c3d00-5de7-48d5-ab4c-fdc358b883d4" xmlns:ns3="6c60a613-874c-4135-9c0c-908833996ac5" targetNamespace="http://schemas.microsoft.com/office/2006/metadata/properties" ma:root="true" ma:fieldsID="19a4a3d8acbbc66bb41c01e43c24a05b" ns2:_="" ns3:_="">
    <xsd:import namespace="a56c3d00-5de7-48d5-ab4c-fdc358b883d4"/>
    <xsd:import namespace="6c60a613-874c-4135-9c0c-908833996a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6c3d00-5de7-48d5-ab4c-fdc358b883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60a613-874c-4135-9c0c-908833996ac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6349533-50B6-448B-91BF-1703510A2E6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E8B468A-5465-4134-AB1F-0DB57A82F02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4009FBB-E8DF-4E42-97C1-B92B80CC92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6c3d00-5de7-48d5-ab4c-fdc358b883d4"/>
    <ds:schemaRef ds:uri="6c60a613-874c-4135-9c0c-908833996a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114</TotalTime>
  <Words>214</Words>
  <Application>Microsoft Office PowerPoint</Application>
  <PresentationFormat>Breedbeeld</PresentationFormat>
  <Paragraphs>41</Paragraphs>
  <Slides>8</Slides>
  <Notes>0</Notes>
  <HiddenSlides>0</HiddenSlides>
  <MMClips>2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Frame</vt:lpstr>
      <vt:lpstr>Motiverende gespreksvoering</vt:lpstr>
      <vt:lpstr>Planning</vt:lpstr>
      <vt:lpstr>Introductie </vt:lpstr>
      <vt:lpstr>Voorkennis</vt:lpstr>
      <vt:lpstr>Motiverende gespreksvoering</vt:lpstr>
      <vt:lpstr>Motiverende gespreksvoering</vt:lpstr>
      <vt:lpstr>Opdracht</vt:lpstr>
      <vt:lpstr>Afsluiten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Motiverende gespreksvoering</dc:title>
  <dc:creator>Daan Roelvink</dc:creator>
  <cp:lastModifiedBy>Daan Roelvink</cp:lastModifiedBy>
  <cp:revision>11</cp:revision>
  <dcterms:created xsi:type="dcterms:W3CDTF">2021-04-01T12:51:22Z</dcterms:created>
  <dcterms:modified xsi:type="dcterms:W3CDTF">2021-04-05T14:40:30Z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0x01010063AC0A2135D24748A826BF86DDB6171D</vt:lpwstr>
  </property>
</Properties>
</file>